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18E1B78-C93A-4D8B-8C1D-C4F191867BF1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body"/>
          </p:nvPr>
        </p:nvSpPr>
        <p:spPr>
          <a:xfrm>
            <a:off x="685440" y="4343400"/>
            <a:ext cx="5486400" cy="411444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6" name="CustomShape 2"/>
          <p:cNvSpPr/>
          <p:nvPr/>
        </p:nvSpPr>
        <p:spPr>
          <a:xfrm>
            <a:off x="3884040" y="8685000"/>
            <a:ext cx="29718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b"/>
          <a:p>
            <a:pPr algn="r">
              <a:lnSpc>
                <a:spcPct val="100000"/>
              </a:lnSpc>
            </a:pPr>
            <a:fld id="{3E1D10D3-D41B-45FE-8204-37063878F996}" type="slidenum"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body"/>
          </p:nvPr>
        </p:nvSpPr>
        <p:spPr>
          <a:xfrm>
            <a:off x="685440" y="4343400"/>
            <a:ext cx="5486400" cy="411444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8" name="CustomShape 2"/>
          <p:cNvSpPr/>
          <p:nvPr/>
        </p:nvSpPr>
        <p:spPr>
          <a:xfrm>
            <a:off x="3884040" y="8685000"/>
            <a:ext cx="29718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b"/>
          <a:p>
            <a:pPr algn="r">
              <a:lnSpc>
                <a:spcPct val="100000"/>
              </a:lnSpc>
            </a:pPr>
            <a:fld id="{DC649A08-2DC5-408D-A0BC-EC7FE240BEC1}" type="slidenum"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818640" y="4121640"/>
            <a:ext cx="1055412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2656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81864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3817080" y="2222280"/>
            <a:ext cx="4556880" cy="363600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3817080" y="2222280"/>
            <a:ext cx="4556880" cy="363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810000" y="447120"/>
            <a:ext cx="10571760" cy="449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81864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2656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818640" y="4121640"/>
            <a:ext cx="1055412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818640" y="4121640"/>
            <a:ext cx="1055412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2656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81864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3817080" y="2222280"/>
            <a:ext cx="4556880" cy="363600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3817080" y="2222280"/>
            <a:ext cx="4556880" cy="363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10000" y="447120"/>
            <a:ext cx="10571760" cy="449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81864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2656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818640" y="4121640"/>
            <a:ext cx="1055412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818640" y="4121640"/>
            <a:ext cx="1055412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22656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81864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3817080" y="2222280"/>
            <a:ext cx="4556880" cy="363600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3817080" y="2222280"/>
            <a:ext cx="4556880" cy="363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810000" y="447120"/>
            <a:ext cx="10571760" cy="449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81864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2656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818640" y="4121640"/>
            <a:ext cx="1055412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31800" y="1081440"/>
            <a:ext cx="6332040" cy="3238920"/>
          </a:xfrm>
          <a:custGeom>
            <a:avLst/>
            <a:gdLst/>
            <a:ahLst/>
            <a:rect l="l" t="t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>
            <a:blip r:embed="rId2"/>
            <a:tile/>
          </a:blipFill>
          <a:ln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851040" y="1238400"/>
            <a:ext cx="5893560" cy="26456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2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853200" y="4443840"/>
            <a:ext cx="5891400" cy="71280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Cliquez pour éditer le format du plan de texte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niveau de 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Troisième niveau de 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Quatrième niveau de 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Cinquième niveau de 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Sixième niveau de 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Septième niveau de planEdit Master text styles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7574760" y="1081440"/>
            <a:ext cx="3809520" cy="407520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Cliquez pour éditer le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format du plan de texte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niveau de 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Troisième niveau de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Quatrième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niveau de 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Cinquième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niveau de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Sixième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niveau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 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Septième niveau de planEdit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Master text styles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/>
          </p:nvPr>
        </p:nvSpPr>
        <p:spPr>
          <a:xfrm>
            <a:off x="9334800" y="6041520"/>
            <a:ext cx="1343520" cy="3646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r>
              <a:rPr b="0" lang="fr-FR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01/03/2018</a:t>
            </a:r>
            <a:endParaRPr b="0" lang="fr-FR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ftr"/>
          </p:nvPr>
        </p:nvSpPr>
        <p:spPr>
          <a:xfrm>
            <a:off x="451440" y="6041520"/>
            <a:ext cx="8643960" cy="364680"/>
          </a:xfrm>
          <a:prstGeom prst="rect">
            <a:avLst/>
          </a:prstGeom>
        </p:spPr>
        <p:txBody>
          <a:bodyPr anchor="b"/>
          <a:p>
            <a:endParaRPr b="0" lang="fr-FR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sldNum"/>
          </p:nvPr>
        </p:nvSpPr>
        <p:spPr>
          <a:xfrm>
            <a:off x="10678320" y="5915880"/>
            <a:ext cx="1061640" cy="490320"/>
          </a:xfrm>
          <a:prstGeom prst="rect">
            <a:avLst/>
          </a:prstGeom>
        </p:spPr>
        <p:txBody>
          <a:bodyPr bIns="10800" anchor="b"/>
          <a:p>
            <a:pPr algn="r">
              <a:lnSpc>
                <a:spcPct val="100000"/>
              </a:lnSpc>
            </a:pPr>
            <a:fld id="{F5303387-50F1-41AD-8A6F-AF77AC884D24}" type="slidenum">
              <a:rPr b="0" lang="fr-FR" sz="2000" spc="-1" strike="noStrike">
                <a:solidFill>
                  <a:srgbClr val="00c6b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-3240"/>
            <a:ext cx="12191760" cy="5203440"/>
          </a:xfrm>
          <a:custGeom>
            <a:avLst/>
            <a:gdLst/>
            <a:ahLst/>
            <a:rect l="l" t="t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>
            <a:blip r:embed="rId2"/>
            <a:tile/>
          </a:blipFill>
          <a:ln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810000" y="1449000"/>
            <a:ext cx="10571760" cy="29707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9334800" y="6041520"/>
            <a:ext cx="1343520" cy="3646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r>
              <a:rPr b="0" lang="fr-FR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01/03/2018</a:t>
            </a:r>
            <a:endParaRPr b="0" lang="fr-FR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51440" y="6041520"/>
            <a:ext cx="8643960" cy="364680"/>
          </a:xfrm>
          <a:prstGeom prst="rect">
            <a:avLst/>
          </a:prstGeom>
        </p:spPr>
        <p:txBody>
          <a:bodyPr anchor="b"/>
          <a:p>
            <a:endParaRPr b="0" lang="fr-FR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10678320" y="5915880"/>
            <a:ext cx="1061640" cy="490320"/>
          </a:xfrm>
          <a:prstGeom prst="rect">
            <a:avLst/>
          </a:prstGeom>
        </p:spPr>
        <p:txBody>
          <a:bodyPr bIns="10800" anchor="b"/>
          <a:p>
            <a:pPr algn="r">
              <a:lnSpc>
                <a:spcPct val="100000"/>
              </a:lnSpc>
            </a:pPr>
            <a:fld id="{76EBED86-CCA0-474E-B946-D4533454D436}" type="slidenum">
              <a:rPr b="0" lang="fr-FR" sz="2000" spc="-1" strike="noStrike">
                <a:solidFill>
                  <a:srgbClr val="00c6b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Cliquez pour éditer le format du plan de texte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niveau de plan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Troisième niveau de plan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Quatrième niveau de plan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Cinquième niveau de plan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Sixième niveau de plan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Septième niveau de plan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0"/>
            <a:ext cx="12191760" cy="2185560"/>
          </a:xfrm>
          <a:custGeom>
            <a:avLst/>
            <a:gdLst/>
            <a:ahLst/>
            <a:rect l="l" t="t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>
            <a:blip r:embed="rId2"/>
            <a:tile/>
          </a:blipFill>
          <a:ln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Cliquez pour éditer le format du plan de texte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niveau de 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Troisième niveau de 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Quatrième niveau de 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Cinquième niveau de 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Sixième niveau de plan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Septième niveau de planEdit Master text styles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9334800" y="6041520"/>
            <a:ext cx="1343520" cy="3646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r>
              <a:rPr b="0" lang="fr-FR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01/03/2018</a:t>
            </a:r>
            <a:endParaRPr b="0" lang="fr-FR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451440" y="6041520"/>
            <a:ext cx="8643960" cy="364680"/>
          </a:xfrm>
          <a:prstGeom prst="rect">
            <a:avLst/>
          </a:prstGeom>
        </p:spPr>
        <p:txBody>
          <a:bodyPr anchor="b"/>
          <a:p>
            <a:endParaRPr b="0" lang="fr-FR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10678320" y="5915880"/>
            <a:ext cx="1061640" cy="490320"/>
          </a:xfrm>
          <a:prstGeom prst="rect">
            <a:avLst/>
          </a:prstGeom>
        </p:spPr>
        <p:txBody>
          <a:bodyPr bIns="10800" anchor="b"/>
          <a:p>
            <a:pPr algn="r">
              <a:lnSpc>
                <a:spcPct val="100000"/>
              </a:lnSpc>
            </a:pPr>
            <a:fld id="{CFB7762E-E576-43E6-93B1-2934D73A4E2E}" type="slidenum">
              <a:rPr b="0" lang="fr-FR" sz="2000" spc="-1" strike="noStrike">
                <a:solidFill>
                  <a:srgbClr val="00c6b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851040" y="1238400"/>
            <a:ext cx="5893560" cy="2645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Software Engineering</a:t>
            </a:r>
            <a:r>
              <a:rPr b="0" lang="en-US" sz="42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42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Project</a:t>
            </a:r>
            <a:r>
              <a:rPr b="0" lang="en-US" sz="42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42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Presentation (1)</a:t>
            </a:r>
            <a:r>
              <a:rPr b="0" lang="en-US" sz="42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853200" y="4443840"/>
            <a:ext cx="5891400" cy="712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First Presentation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8" name="TextShape 3"/>
          <p:cNvSpPr txBox="1"/>
          <p:nvPr/>
        </p:nvSpPr>
        <p:spPr>
          <a:xfrm>
            <a:off x="7574760" y="1081440"/>
            <a:ext cx="3809520" cy="4075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Realised by: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85840" indent="-28548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BRACCHI Pierre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85840" indent="-28548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KABA Saran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85840" indent="-28548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KANDE Desse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85840" indent="-28548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PULLICINO Perrine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85840" indent="-28548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SIROUKANE Slimane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85840" indent="-28548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YUGANSAN Yogaratnam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3" name="CustomShape 2"/>
          <p:cNvSpPr/>
          <p:nvPr/>
        </p:nvSpPr>
        <p:spPr>
          <a:xfrm rot="17336400">
            <a:off x="3178800" y="573120"/>
            <a:ext cx="4020480" cy="4982400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24" name="CustomShape 3"/>
          <p:cNvSpPr/>
          <p:nvPr/>
        </p:nvSpPr>
        <p:spPr>
          <a:xfrm>
            <a:off x="5571360" y="1928880"/>
            <a:ext cx="5802840" cy="4503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225" name="Image 38" descr=""/>
          <p:cNvPicPr/>
          <p:nvPr/>
        </p:nvPicPr>
        <p:blipFill>
          <a:blip r:embed="rId1"/>
          <a:stretch/>
        </p:blipFill>
        <p:spPr>
          <a:xfrm>
            <a:off x="6966720" y="1730160"/>
            <a:ext cx="2951640" cy="4879800"/>
          </a:xfrm>
          <a:prstGeom prst="rect">
            <a:avLst/>
          </a:prstGeom>
          <a:ln>
            <a:noFill/>
          </a:ln>
        </p:spPr>
      </p:pic>
      <p:sp>
        <p:nvSpPr>
          <p:cNvPr id="226" name="CustomShape 4"/>
          <p:cNvSpPr/>
          <p:nvPr/>
        </p:nvSpPr>
        <p:spPr>
          <a:xfrm>
            <a:off x="3573720" y="6078600"/>
            <a:ext cx="84200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idea is that as soon as you arrive on the homepage,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 can see the relevant information you might need.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1618200" y="2272320"/>
            <a:ext cx="639720" cy="3614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6"/>
          <p:cNvSpPr/>
          <p:nvPr/>
        </p:nvSpPr>
        <p:spPr>
          <a:xfrm>
            <a:off x="1950480" y="332856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7"/>
          <p:cNvSpPr/>
          <p:nvPr/>
        </p:nvSpPr>
        <p:spPr>
          <a:xfrm>
            <a:off x="1618200" y="36756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8"/>
          <p:cNvSpPr/>
          <p:nvPr/>
        </p:nvSpPr>
        <p:spPr>
          <a:xfrm>
            <a:off x="1835640" y="2981520"/>
            <a:ext cx="236880" cy="34668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31" name="CustomShape 9"/>
          <p:cNvSpPr/>
          <p:nvPr/>
        </p:nvSpPr>
        <p:spPr>
          <a:xfrm>
            <a:off x="1950480" y="263448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12"/>
          <p:cNvSpPr/>
          <p:nvPr/>
        </p:nvSpPr>
        <p:spPr>
          <a:xfrm flipH="1">
            <a:off x="2258640" y="2457000"/>
            <a:ext cx="17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13"/>
          <p:cNvSpPr/>
          <p:nvPr/>
        </p:nvSpPr>
        <p:spPr>
          <a:xfrm flipH="1" rot="16200000">
            <a:off x="1757520" y="431568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14"/>
          <p:cNvSpPr/>
          <p:nvPr/>
        </p:nvSpPr>
        <p:spPr>
          <a:xfrm rot="5400000">
            <a:off x="1303560" y="431532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15"/>
          <p:cNvSpPr/>
          <p:nvPr/>
        </p:nvSpPr>
        <p:spPr>
          <a:xfrm>
            <a:off x="2072880" y="49680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16"/>
          <p:cNvSpPr/>
          <p:nvPr/>
        </p:nvSpPr>
        <p:spPr>
          <a:xfrm>
            <a:off x="1089000" y="4960800"/>
            <a:ext cx="71892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19"/>
          <p:cNvSpPr/>
          <p:nvPr/>
        </p:nvSpPr>
        <p:spPr>
          <a:xfrm flipH="1">
            <a:off x="2294280" y="3897360"/>
            <a:ext cx="82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21"/>
          <p:cNvSpPr/>
          <p:nvPr/>
        </p:nvSpPr>
        <p:spPr>
          <a:xfrm>
            <a:off x="547560" y="453996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2"/>
          <p:cNvSpPr/>
          <p:nvPr/>
        </p:nvSpPr>
        <p:spPr>
          <a:xfrm>
            <a:off x="172080" y="495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3"/>
          <p:cNvSpPr/>
          <p:nvPr/>
        </p:nvSpPr>
        <p:spPr>
          <a:xfrm>
            <a:off x="1483920" y="55368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24"/>
          <p:cNvSpPr/>
          <p:nvPr/>
        </p:nvSpPr>
        <p:spPr>
          <a:xfrm>
            <a:off x="1108440" y="59504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25"/>
          <p:cNvSpPr/>
          <p:nvPr/>
        </p:nvSpPr>
        <p:spPr>
          <a:xfrm>
            <a:off x="2377080" y="5418720"/>
            <a:ext cx="360" cy="52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26"/>
          <p:cNvSpPr/>
          <p:nvPr/>
        </p:nvSpPr>
        <p:spPr>
          <a:xfrm>
            <a:off x="200160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27"/>
          <p:cNvSpPr/>
          <p:nvPr/>
        </p:nvSpPr>
        <p:spPr>
          <a:xfrm>
            <a:off x="3222720" y="55296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28"/>
          <p:cNvSpPr/>
          <p:nvPr/>
        </p:nvSpPr>
        <p:spPr>
          <a:xfrm>
            <a:off x="284724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32"/>
          <p:cNvSpPr/>
          <p:nvPr/>
        </p:nvSpPr>
        <p:spPr>
          <a:xfrm>
            <a:off x="884520" y="2458080"/>
            <a:ext cx="766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33"/>
          <p:cNvSpPr/>
          <p:nvPr/>
        </p:nvSpPr>
        <p:spPr>
          <a:xfrm>
            <a:off x="302760" y="3013200"/>
            <a:ext cx="1102320" cy="1782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8" name="CustomShape 2"/>
          <p:cNvSpPr/>
          <p:nvPr/>
        </p:nvSpPr>
        <p:spPr>
          <a:xfrm rot="17336400">
            <a:off x="3178800" y="573120"/>
            <a:ext cx="4020480" cy="4982400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59" name="CustomShape 3"/>
          <p:cNvSpPr/>
          <p:nvPr/>
        </p:nvSpPr>
        <p:spPr>
          <a:xfrm>
            <a:off x="5571360" y="1928880"/>
            <a:ext cx="5802840" cy="4503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60" name="CustomShape 4"/>
          <p:cNvSpPr/>
          <p:nvPr/>
        </p:nvSpPr>
        <p:spPr>
          <a:xfrm>
            <a:off x="3594240" y="6084360"/>
            <a:ext cx="81439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 this case, it would be streets around you and thus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potential interest points you or other people may have, could be marked down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1" name="Image 2" descr=""/>
          <p:cNvPicPr/>
          <p:nvPr/>
        </p:nvPicPr>
        <p:blipFill>
          <a:blip r:embed="rId1"/>
          <a:srcRect l="0" t="0" r="0" b="22645"/>
          <a:stretch/>
        </p:blipFill>
        <p:spPr>
          <a:xfrm>
            <a:off x="4353120" y="1028160"/>
            <a:ext cx="8239320" cy="5055840"/>
          </a:xfrm>
          <a:prstGeom prst="rect">
            <a:avLst/>
          </a:prstGeom>
          <a:ln>
            <a:noFill/>
          </a:ln>
        </p:spPr>
      </p:pic>
      <p:sp>
        <p:nvSpPr>
          <p:cNvPr id="262" name="CustomShape 5"/>
          <p:cNvSpPr/>
          <p:nvPr/>
        </p:nvSpPr>
        <p:spPr>
          <a:xfrm>
            <a:off x="1618200" y="2272320"/>
            <a:ext cx="639720" cy="3614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1950480" y="332856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7"/>
          <p:cNvSpPr/>
          <p:nvPr/>
        </p:nvSpPr>
        <p:spPr>
          <a:xfrm>
            <a:off x="1618200" y="36756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1835640" y="2981520"/>
            <a:ext cx="236880" cy="34668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66" name="CustomShape 9"/>
          <p:cNvSpPr/>
          <p:nvPr/>
        </p:nvSpPr>
        <p:spPr>
          <a:xfrm>
            <a:off x="1950480" y="263448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2"/>
          <p:cNvSpPr/>
          <p:nvPr/>
        </p:nvSpPr>
        <p:spPr>
          <a:xfrm flipH="1">
            <a:off x="2258640" y="2457000"/>
            <a:ext cx="17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3"/>
          <p:cNvSpPr/>
          <p:nvPr/>
        </p:nvSpPr>
        <p:spPr>
          <a:xfrm flipH="1" rot="16200000">
            <a:off x="1757520" y="431568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4"/>
          <p:cNvSpPr/>
          <p:nvPr/>
        </p:nvSpPr>
        <p:spPr>
          <a:xfrm rot="5400000">
            <a:off x="1303560" y="431532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15"/>
          <p:cNvSpPr/>
          <p:nvPr/>
        </p:nvSpPr>
        <p:spPr>
          <a:xfrm>
            <a:off x="2072880" y="49680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16"/>
          <p:cNvSpPr/>
          <p:nvPr/>
        </p:nvSpPr>
        <p:spPr>
          <a:xfrm>
            <a:off x="1089000" y="4960800"/>
            <a:ext cx="71892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19"/>
          <p:cNvSpPr/>
          <p:nvPr/>
        </p:nvSpPr>
        <p:spPr>
          <a:xfrm flipH="1">
            <a:off x="2294280" y="3897360"/>
            <a:ext cx="82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21"/>
          <p:cNvSpPr/>
          <p:nvPr/>
        </p:nvSpPr>
        <p:spPr>
          <a:xfrm>
            <a:off x="547560" y="453996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2"/>
          <p:cNvSpPr/>
          <p:nvPr/>
        </p:nvSpPr>
        <p:spPr>
          <a:xfrm>
            <a:off x="172080" y="495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3"/>
          <p:cNvSpPr/>
          <p:nvPr/>
        </p:nvSpPr>
        <p:spPr>
          <a:xfrm>
            <a:off x="1483920" y="55368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24"/>
          <p:cNvSpPr/>
          <p:nvPr/>
        </p:nvSpPr>
        <p:spPr>
          <a:xfrm>
            <a:off x="1108440" y="59504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5"/>
          <p:cNvSpPr/>
          <p:nvPr/>
        </p:nvSpPr>
        <p:spPr>
          <a:xfrm>
            <a:off x="2377080" y="5418720"/>
            <a:ext cx="360" cy="52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26"/>
          <p:cNvSpPr/>
          <p:nvPr/>
        </p:nvSpPr>
        <p:spPr>
          <a:xfrm>
            <a:off x="200160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27"/>
          <p:cNvSpPr/>
          <p:nvPr/>
        </p:nvSpPr>
        <p:spPr>
          <a:xfrm>
            <a:off x="3222720" y="55296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28"/>
          <p:cNvSpPr/>
          <p:nvPr/>
        </p:nvSpPr>
        <p:spPr>
          <a:xfrm>
            <a:off x="284724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32"/>
          <p:cNvSpPr/>
          <p:nvPr/>
        </p:nvSpPr>
        <p:spPr>
          <a:xfrm>
            <a:off x="884520" y="2458080"/>
            <a:ext cx="766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33"/>
          <p:cNvSpPr/>
          <p:nvPr/>
        </p:nvSpPr>
        <p:spPr>
          <a:xfrm>
            <a:off x="302760" y="3013200"/>
            <a:ext cx="1102320" cy="1782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3" name="CustomShape 2"/>
          <p:cNvSpPr/>
          <p:nvPr/>
        </p:nvSpPr>
        <p:spPr>
          <a:xfrm rot="17336400">
            <a:off x="3178800" y="573120"/>
            <a:ext cx="4020480" cy="4982400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94" name="CustomShape 3"/>
          <p:cNvSpPr/>
          <p:nvPr/>
        </p:nvSpPr>
        <p:spPr>
          <a:xfrm>
            <a:off x="5571360" y="1928880"/>
            <a:ext cx="5802840" cy="4503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295" name="Image 2" descr=""/>
          <p:cNvPicPr/>
          <p:nvPr/>
        </p:nvPicPr>
        <p:blipFill>
          <a:blip r:embed="rId1"/>
          <a:stretch/>
        </p:blipFill>
        <p:spPr>
          <a:xfrm>
            <a:off x="6868800" y="1767240"/>
            <a:ext cx="3091680" cy="4782240"/>
          </a:xfrm>
          <a:prstGeom prst="rect">
            <a:avLst/>
          </a:prstGeom>
          <a:ln>
            <a:noFill/>
          </a:ln>
        </p:spPr>
      </p:pic>
      <p:sp>
        <p:nvSpPr>
          <p:cNvPr id="296" name="CustomShape 4"/>
          <p:cNvSpPr/>
          <p:nvPr/>
        </p:nvSpPr>
        <p:spPr>
          <a:xfrm>
            <a:off x="1938600" y="1942560"/>
            <a:ext cx="60955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would be the main way of using our application :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5"/>
          <p:cNvSpPr/>
          <p:nvPr/>
        </p:nvSpPr>
        <p:spPr>
          <a:xfrm>
            <a:off x="1618200" y="2272320"/>
            <a:ext cx="639720" cy="3614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6"/>
          <p:cNvSpPr/>
          <p:nvPr/>
        </p:nvSpPr>
        <p:spPr>
          <a:xfrm>
            <a:off x="1950480" y="332856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7"/>
          <p:cNvSpPr/>
          <p:nvPr/>
        </p:nvSpPr>
        <p:spPr>
          <a:xfrm>
            <a:off x="1618200" y="36756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8"/>
          <p:cNvSpPr/>
          <p:nvPr/>
        </p:nvSpPr>
        <p:spPr>
          <a:xfrm>
            <a:off x="1835640" y="2981520"/>
            <a:ext cx="236880" cy="34668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01" name="CustomShape 9"/>
          <p:cNvSpPr/>
          <p:nvPr/>
        </p:nvSpPr>
        <p:spPr>
          <a:xfrm>
            <a:off x="1950480" y="263448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12"/>
          <p:cNvSpPr/>
          <p:nvPr/>
        </p:nvSpPr>
        <p:spPr>
          <a:xfrm flipH="1">
            <a:off x="2258640" y="2457000"/>
            <a:ext cx="17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13"/>
          <p:cNvSpPr/>
          <p:nvPr/>
        </p:nvSpPr>
        <p:spPr>
          <a:xfrm flipH="1" rot="16200000">
            <a:off x="1757520" y="431568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14"/>
          <p:cNvSpPr/>
          <p:nvPr/>
        </p:nvSpPr>
        <p:spPr>
          <a:xfrm rot="5400000">
            <a:off x="1303560" y="431532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5"/>
          <p:cNvSpPr/>
          <p:nvPr/>
        </p:nvSpPr>
        <p:spPr>
          <a:xfrm>
            <a:off x="2072880" y="49680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16"/>
          <p:cNvSpPr/>
          <p:nvPr/>
        </p:nvSpPr>
        <p:spPr>
          <a:xfrm>
            <a:off x="1089000" y="4960800"/>
            <a:ext cx="71892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19"/>
          <p:cNvSpPr/>
          <p:nvPr/>
        </p:nvSpPr>
        <p:spPr>
          <a:xfrm flipH="1">
            <a:off x="2294280" y="3897360"/>
            <a:ext cx="82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21"/>
          <p:cNvSpPr/>
          <p:nvPr/>
        </p:nvSpPr>
        <p:spPr>
          <a:xfrm>
            <a:off x="547560" y="453996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22"/>
          <p:cNvSpPr/>
          <p:nvPr/>
        </p:nvSpPr>
        <p:spPr>
          <a:xfrm>
            <a:off x="172080" y="495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23"/>
          <p:cNvSpPr/>
          <p:nvPr/>
        </p:nvSpPr>
        <p:spPr>
          <a:xfrm>
            <a:off x="1483920" y="55368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24"/>
          <p:cNvSpPr/>
          <p:nvPr/>
        </p:nvSpPr>
        <p:spPr>
          <a:xfrm>
            <a:off x="1108440" y="59504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25"/>
          <p:cNvSpPr/>
          <p:nvPr/>
        </p:nvSpPr>
        <p:spPr>
          <a:xfrm>
            <a:off x="2377080" y="5418720"/>
            <a:ext cx="360" cy="52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26"/>
          <p:cNvSpPr/>
          <p:nvPr/>
        </p:nvSpPr>
        <p:spPr>
          <a:xfrm>
            <a:off x="200160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27"/>
          <p:cNvSpPr/>
          <p:nvPr/>
        </p:nvSpPr>
        <p:spPr>
          <a:xfrm>
            <a:off x="3222720" y="55296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8"/>
          <p:cNvSpPr/>
          <p:nvPr/>
        </p:nvSpPr>
        <p:spPr>
          <a:xfrm>
            <a:off x="284724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32"/>
          <p:cNvSpPr/>
          <p:nvPr/>
        </p:nvSpPr>
        <p:spPr>
          <a:xfrm>
            <a:off x="884520" y="2458080"/>
            <a:ext cx="766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33"/>
          <p:cNvSpPr/>
          <p:nvPr/>
        </p:nvSpPr>
        <p:spPr>
          <a:xfrm>
            <a:off x="302760" y="3013200"/>
            <a:ext cx="1102320" cy="1782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35"/>
          <p:cNvSpPr/>
          <p:nvPr/>
        </p:nvSpPr>
        <p:spPr>
          <a:xfrm>
            <a:off x="3594240" y="6380640"/>
            <a:ext cx="8303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seems to us to be the best way to provide maximum efficiency for the user.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36"/>
          <p:cNvSpPr/>
          <p:nvPr/>
        </p:nvSpPr>
        <p:spPr>
          <a:xfrm>
            <a:off x="2432520" y="4037400"/>
            <a:ext cx="51098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Clicking on the cross sign would open a pop-up menu that would allow the user to select what he wants to do with the app.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0" name="CustomShape 2"/>
          <p:cNvSpPr/>
          <p:nvPr/>
        </p:nvSpPr>
        <p:spPr>
          <a:xfrm rot="17336400">
            <a:off x="3178800" y="573120"/>
            <a:ext cx="4020480" cy="4982400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31" name="CustomShape 3"/>
          <p:cNvSpPr/>
          <p:nvPr/>
        </p:nvSpPr>
        <p:spPr>
          <a:xfrm>
            <a:off x="5571360" y="1928880"/>
            <a:ext cx="5802840" cy="4503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332" name="Image 2" descr=""/>
          <p:cNvPicPr/>
          <p:nvPr/>
        </p:nvPicPr>
        <p:blipFill>
          <a:blip r:embed="rId1"/>
          <a:srcRect l="24572" t="402" r="16112" b="20120"/>
          <a:stretch/>
        </p:blipFill>
        <p:spPr>
          <a:xfrm>
            <a:off x="6835680" y="718560"/>
            <a:ext cx="3274560" cy="5566320"/>
          </a:xfrm>
          <a:prstGeom prst="rect">
            <a:avLst/>
          </a:prstGeom>
          <a:ln>
            <a:noFill/>
          </a:ln>
        </p:spPr>
      </p:pic>
      <p:sp>
        <p:nvSpPr>
          <p:cNvPr id="333" name="CustomShape 4"/>
          <p:cNvSpPr/>
          <p:nvPr/>
        </p:nvSpPr>
        <p:spPr>
          <a:xfrm>
            <a:off x="3594240" y="5950440"/>
            <a:ext cx="84200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is mainly the same idea as the previous mock-up, but the interface would have to be revamped to better fit a tablet.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5"/>
          <p:cNvSpPr/>
          <p:nvPr/>
        </p:nvSpPr>
        <p:spPr>
          <a:xfrm>
            <a:off x="1618200" y="2272320"/>
            <a:ext cx="639720" cy="3614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6"/>
          <p:cNvSpPr/>
          <p:nvPr/>
        </p:nvSpPr>
        <p:spPr>
          <a:xfrm>
            <a:off x="1950480" y="332856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7"/>
          <p:cNvSpPr/>
          <p:nvPr/>
        </p:nvSpPr>
        <p:spPr>
          <a:xfrm>
            <a:off x="1618200" y="36756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8"/>
          <p:cNvSpPr/>
          <p:nvPr/>
        </p:nvSpPr>
        <p:spPr>
          <a:xfrm>
            <a:off x="1835640" y="2981520"/>
            <a:ext cx="236880" cy="34668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8" name="CustomShape 9"/>
          <p:cNvSpPr/>
          <p:nvPr/>
        </p:nvSpPr>
        <p:spPr>
          <a:xfrm>
            <a:off x="1950480" y="263448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2"/>
          <p:cNvSpPr/>
          <p:nvPr/>
        </p:nvSpPr>
        <p:spPr>
          <a:xfrm flipH="1">
            <a:off x="2258640" y="2457000"/>
            <a:ext cx="17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3"/>
          <p:cNvSpPr/>
          <p:nvPr/>
        </p:nvSpPr>
        <p:spPr>
          <a:xfrm flipH="1" rot="16200000">
            <a:off x="1757520" y="431568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14"/>
          <p:cNvSpPr/>
          <p:nvPr/>
        </p:nvSpPr>
        <p:spPr>
          <a:xfrm rot="5400000">
            <a:off x="1303560" y="431532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15"/>
          <p:cNvSpPr/>
          <p:nvPr/>
        </p:nvSpPr>
        <p:spPr>
          <a:xfrm>
            <a:off x="2072880" y="49680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16"/>
          <p:cNvSpPr/>
          <p:nvPr/>
        </p:nvSpPr>
        <p:spPr>
          <a:xfrm>
            <a:off x="1089000" y="4960800"/>
            <a:ext cx="71892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19"/>
          <p:cNvSpPr/>
          <p:nvPr/>
        </p:nvSpPr>
        <p:spPr>
          <a:xfrm flipH="1">
            <a:off x="2294280" y="3897360"/>
            <a:ext cx="82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21"/>
          <p:cNvSpPr/>
          <p:nvPr/>
        </p:nvSpPr>
        <p:spPr>
          <a:xfrm>
            <a:off x="547560" y="453996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22"/>
          <p:cNvSpPr/>
          <p:nvPr/>
        </p:nvSpPr>
        <p:spPr>
          <a:xfrm>
            <a:off x="172080" y="495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23"/>
          <p:cNvSpPr/>
          <p:nvPr/>
        </p:nvSpPr>
        <p:spPr>
          <a:xfrm>
            <a:off x="1483920" y="55368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24"/>
          <p:cNvSpPr/>
          <p:nvPr/>
        </p:nvSpPr>
        <p:spPr>
          <a:xfrm>
            <a:off x="1108440" y="59504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25"/>
          <p:cNvSpPr/>
          <p:nvPr/>
        </p:nvSpPr>
        <p:spPr>
          <a:xfrm>
            <a:off x="2377080" y="5418720"/>
            <a:ext cx="360" cy="52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26"/>
          <p:cNvSpPr/>
          <p:nvPr/>
        </p:nvSpPr>
        <p:spPr>
          <a:xfrm>
            <a:off x="200160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27"/>
          <p:cNvSpPr/>
          <p:nvPr/>
        </p:nvSpPr>
        <p:spPr>
          <a:xfrm>
            <a:off x="3222720" y="55296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28"/>
          <p:cNvSpPr/>
          <p:nvPr/>
        </p:nvSpPr>
        <p:spPr>
          <a:xfrm>
            <a:off x="284724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32"/>
          <p:cNvSpPr/>
          <p:nvPr/>
        </p:nvSpPr>
        <p:spPr>
          <a:xfrm>
            <a:off x="884520" y="2458080"/>
            <a:ext cx="766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33"/>
          <p:cNvSpPr/>
          <p:nvPr/>
        </p:nvSpPr>
        <p:spPr>
          <a:xfrm>
            <a:off x="302760" y="3013200"/>
            <a:ext cx="1102320" cy="1782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1618200" y="2272320"/>
            <a:ext cx="639720" cy="3614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1950480" y="332856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3"/>
          <p:cNvSpPr/>
          <p:nvPr/>
        </p:nvSpPr>
        <p:spPr>
          <a:xfrm>
            <a:off x="1618200" y="36756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4"/>
          <p:cNvSpPr/>
          <p:nvPr/>
        </p:nvSpPr>
        <p:spPr>
          <a:xfrm>
            <a:off x="1835640" y="2981520"/>
            <a:ext cx="236880" cy="34668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68" name="CustomShape 5"/>
          <p:cNvSpPr/>
          <p:nvPr/>
        </p:nvSpPr>
        <p:spPr>
          <a:xfrm>
            <a:off x="1950480" y="263448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8"/>
          <p:cNvSpPr/>
          <p:nvPr/>
        </p:nvSpPr>
        <p:spPr>
          <a:xfrm flipH="1">
            <a:off x="2258640" y="2457000"/>
            <a:ext cx="17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9"/>
          <p:cNvSpPr/>
          <p:nvPr/>
        </p:nvSpPr>
        <p:spPr>
          <a:xfrm flipH="1" rot="16200000">
            <a:off x="1757520" y="431568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10"/>
          <p:cNvSpPr/>
          <p:nvPr/>
        </p:nvSpPr>
        <p:spPr>
          <a:xfrm rot="5400000">
            <a:off x="1303560" y="431532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11"/>
          <p:cNvSpPr/>
          <p:nvPr/>
        </p:nvSpPr>
        <p:spPr>
          <a:xfrm>
            <a:off x="2072880" y="49680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12"/>
          <p:cNvSpPr/>
          <p:nvPr/>
        </p:nvSpPr>
        <p:spPr>
          <a:xfrm>
            <a:off x="1089000" y="4960800"/>
            <a:ext cx="71892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15"/>
          <p:cNvSpPr/>
          <p:nvPr/>
        </p:nvSpPr>
        <p:spPr>
          <a:xfrm flipH="1">
            <a:off x="2294280" y="3897360"/>
            <a:ext cx="82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17"/>
          <p:cNvSpPr/>
          <p:nvPr/>
        </p:nvSpPr>
        <p:spPr>
          <a:xfrm>
            <a:off x="547560" y="453996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18"/>
          <p:cNvSpPr/>
          <p:nvPr/>
        </p:nvSpPr>
        <p:spPr>
          <a:xfrm>
            <a:off x="172080" y="495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19"/>
          <p:cNvSpPr/>
          <p:nvPr/>
        </p:nvSpPr>
        <p:spPr>
          <a:xfrm>
            <a:off x="1483920" y="55368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20"/>
          <p:cNvSpPr/>
          <p:nvPr/>
        </p:nvSpPr>
        <p:spPr>
          <a:xfrm>
            <a:off x="1108440" y="59504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21"/>
          <p:cNvSpPr/>
          <p:nvPr/>
        </p:nvSpPr>
        <p:spPr>
          <a:xfrm>
            <a:off x="2377080" y="5418720"/>
            <a:ext cx="360" cy="52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22"/>
          <p:cNvSpPr/>
          <p:nvPr/>
        </p:nvSpPr>
        <p:spPr>
          <a:xfrm>
            <a:off x="200160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23"/>
          <p:cNvSpPr/>
          <p:nvPr/>
        </p:nvSpPr>
        <p:spPr>
          <a:xfrm>
            <a:off x="3222720" y="55296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24"/>
          <p:cNvSpPr/>
          <p:nvPr/>
        </p:nvSpPr>
        <p:spPr>
          <a:xfrm>
            <a:off x="284724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28"/>
          <p:cNvSpPr/>
          <p:nvPr/>
        </p:nvSpPr>
        <p:spPr>
          <a:xfrm>
            <a:off x="884520" y="2458080"/>
            <a:ext cx="766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29"/>
          <p:cNvSpPr/>
          <p:nvPr/>
        </p:nvSpPr>
        <p:spPr>
          <a:xfrm>
            <a:off x="302760" y="3013200"/>
            <a:ext cx="1102320" cy="1782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TextShape 3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5" name="CustomShape 32"/>
          <p:cNvSpPr/>
          <p:nvPr/>
        </p:nvSpPr>
        <p:spPr>
          <a:xfrm rot="16669200">
            <a:off x="2556360" y="39600"/>
            <a:ext cx="4429440" cy="720324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96" name="CustomShape 33"/>
          <p:cNvSpPr/>
          <p:nvPr/>
        </p:nvSpPr>
        <p:spPr>
          <a:xfrm>
            <a:off x="5571360" y="1928880"/>
            <a:ext cx="5802840" cy="4503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397" name="Image 2" descr=""/>
          <p:cNvPicPr/>
          <p:nvPr/>
        </p:nvPicPr>
        <p:blipFill>
          <a:blip r:embed="rId1"/>
          <a:stretch/>
        </p:blipFill>
        <p:spPr>
          <a:xfrm>
            <a:off x="6985440" y="1717560"/>
            <a:ext cx="2918520" cy="4887000"/>
          </a:xfrm>
          <a:prstGeom prst="rect">
            <a:avLst/>
          </a:prstGeom>
          <a:ln>
            <a:noFill/>
          </a:ln>
        </p:spPr>
      </p:pic>
      <p:sp>
        <p:nvSpPr>
          <p:cNvPr id="398" name="CustomShape 34"/>
          <p:cNvSpPr/>
          <p:nvPr/>
        </p:nvSpPr>
        <p:spPr>
          <a:xfrm>
            <a:off x="3594240" y="6078600"/>
            <a:ext cx="84200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User can add places/event by selecting on menu bar.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Or by pressing on a specific place, a pop-up can be opened…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1618200" y="2272320"/>
            <a:ext cx="639720" cy="3614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2"/>
          <p:cNvSpPr/>
          <p:nvPr/>
        </p:nvSpPr>
        <p:spPr>
          <a:xfrm>
            <a:off x="1950480" y="332856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3"/>
          <p:cNvSpPr/>
          <p:nvPr/>
        </p:nvSpPr>
        <p:spPr>
          <a:xfrm>
            <a:off x="1618200" y="36756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4"/>
          <p:cNvSpPr/>
          <p:nvPr/>
        </p:nvSpPr>
        <p:spPr>
          <a:xfrm>
            <a:off x="1835640" y="2981520"/>
            <a:ext cx="236880" cy="34668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3" name="CustomShape 5"/>
          <p:cNvSpPr/>
          <p:nvPr/>
        </p:nvSpPr>
        <p:spPr>
          <a:xfrm>
            <a:off x="1950480" y="263448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8"/>
          <p:cNvSpPr/>
          <p:nvPr/>
        </p:nvSpPr>
        <p:spPr>
          <a:xfrm flipH="1">
            <a:off x="2258640" y="2457000"/>
            <a:ext cx="17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9"/>
          <p:cNvSpPr/>
          <p:nvPr/>
        </p:nvSpPr>
        <p:spPr>
          <a:xfrm flipH="1" rot="16200000">
            <a:off x="1757520" y="431568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0"/>
          <p:cNvSpPr/>
          <p:nvPr/>
        </p:nvSpPr>
        <p:spPr>
          <a:xfrm rot="5400000">
            <a:off x="1303560" y="431532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1"/>
          <p:cNvSpPr/>
          <p:nvPr/>
        </p:nvSpPr>
        <p:spPr>
          <a:xfrm>
            <a:off x="2072880" y="49680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12"/>
          <p:cNvSpPr/>
          <p:nvPr/>
        </p:nvSpPr>
        <p:spPr>
          <a:xfrm>
            <a:off x="1089000" y="4960800"/>
            <a:ext cx="71892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5"/>
          <p:cNvSpPr/>
          <p:nvPr/>
        </p:nvSpPr>
        <p:spPr>
          <a:xfrm flipH="1">
            <a:off x="2294280" y="3897360"/>
            <a:ext cx="82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17"/>
          <p:cNvSpPr/>
          <p:nvPr/>
        </p:nvSpPr>
        <p:spPr>
          <a:xfrm>
            <a:off x="547560" y="453996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18"/>
          <p:cNvSpPr/>
          <p:nvPr/>
        </p:nvSpPr>
        <p:spPr>
          <a:xfrm>
            <a:off x="172080" y="495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CustomShape 19"/>
          <p:cNvSpPr/>
          <p:nvPr/>
        </p:nvSpPr>
        <p:spPr>
          <a:xfrm>
            <a:off x="1483920" y="55368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0"/>
          <p:cNvSpPr/>
          <p:nvPr/>
        </p:nvSpPr>
        <p:spPr>
          <a:xfrm>
            <a:off x="1108440" y="59504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21"/>
          <p:cNvSpPr/>
          <p:nvPr/>
        </p:nvSpPr>
        <p:spPr>
          <a:xfrm>
            <a:off x="2377080" y="5418720"/>
            <a:ext cx="360" cy="52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2"/>
          <p:cNvSpPr/>
          <p:nvPr/>
        </p:nvSpPr>
        <p:spPr>
          <a:xfrm>
            <a:off x="200160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23"/>
          <p:cNvSpPr/>
          <p:nvPr/>
        </p:nvSpPr>
        <p:spPr>
          <a:xfrm>
            <a:off x="3222720" y="55296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4"/>
          <p:cNvSpPr/>
          <p:nvPr/>
        </p:nvSpPr>
        <p:spPr>
          <a:xfrm>
            <a:off x="284724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28"/>
          <p:cNvSpPr/>
          <p:nvPr/>
        </p:nvSpPr>
        <p:spPr>
          <a:xfrm>
            <a:off x="884520" y="2458080"/>
            <a:ext cx="766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29"/>
          <p:cNvSpPr/>
          <p:nvPr/>
        </p:nvSpPr>
        <p:spPr>
          <a:xfrm>
            <a:off x="302760" y="3013200"/>
            <a:ext cx="1102320" cy="1782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TextShape 3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30" name="CustomShape 32"/>
          <p:cNvSpPr/>
          <p:nvPr/>
        </p:nvSpPr>
        <p:spPr>
          <a:xfrm rot="16669200">
            <a:off x="2556360" y="39600"/>
            <a:ext cx="4429440" cy="720324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431" name="CustomShape 33"/>
          <p:cNvSpPr/>
          <p:nvPr/>
        </p:nvSpPr>
        <p:spPr>
          <a:xfrm>
            <a:off x="5571360" y="1928880"/>
            <a:ext cx="5802840" cy="4503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432" name="Image 3" descr=""/>
          <p:cNvPicPr/>
          <p:nvPr/>
        </p:nvPicPr>
        <p:blipFill>
          <a:blip r:embed="rId1"/>
          <a:stretch/>
        </p:blipFill>
        <p:spPr>
          <a:xfrm>
            <a:off x="6911280" y="1703520"/>
            <a:ext cx="2997360" cy="4953960"/>
          </a:xfrm>
          <a:prstGeom prst="rect">
            <a:avLst/>
          </a:prstGeom>
          <a:ln>
            <a:noFill/>
          </a:ln>
        </p:spPr>
      </p:pic>
      <p:sp>
        <p:nvSpPr>
          <p:cNvPr id="433" name="CustomShape 34"/>
          <p:cNvSpPr/>
          <p:nvPr/>
        </p:nvSpPr>
        <p:spPr>
          <a:xfrm>
            <a:off x="3594240" y="6165360"/>
            <a:ext cx="84200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that would allow the user to select whether he wants to add features like places, events...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1618200" y="2272320"/>
            <a:ext cx="639720" cy="3614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2"/>
          <p:cNvSpPr/>
          <p:nvPr/>
        </p:nvSpPr>
        <p:spPr>
          <a:xfrm>
            <a:off x="1950480" y="332856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3"/>
          <p:cNvSpPr/>
          <p:nvPr/>
        </p:nvSpPr>
        <p:spPr>
          <a:xfrm>
            <a:off x="1618200" y="36756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4"/>
          <p:cNvSpPr/>
          <p:nvPr/>
        </p:nvSpPr>
        <p:spPr>
          <a:xfrm>
            <a:off x="1835640" y="2981520"/>
            <a:ext cx="236880" cy="34668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8" name="CustomShape 5"/>
          <p:cNvSpPr/>
          <p:nvPr/>
        </p:nvSpPr>
        <p:spPr>
          <a:xfrm>
            <a:off x="1950480" y="263448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8"/>
          <p:cNvSpPr/>
          <p:nvPr/>
        </p:nvSpPr>
        <p:spPr>
          <a:xfrm flipH="1">
            <a:off x="2258640" y="2457000"/>
            <a:ext cx="17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9"/>
          <p:cNvSpPr/>
          <p:nvPr/>
        </p:nvSpPr>
        <p:spPr>
          <a:xfrm flipH="1" rot="16200000">
            <a:off x="1757520" y="431568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10"/>
          <p:cNvSpPr/>
          <p:nvPr/>
        </p:nvSpPr>
        <p:spPr>
          <a:xfrm rot="5400000">
            <a:off x="1303560" y="431532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11"/>
          <p:cNvSpPr/>
          <p:nvPr/>
        </p:nvSpPr>
        <p:spPr>
          <a:xfrm>
            <a:off x="2072880" y="49680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CustomShape 12"/>
          <p:cNvSpPr/>
          <p:nvPr/>
        </p:nvSpPr>
        <p:spPr>
          <a:xfrm>
            <a:off x="1089000" y="4960800"/>
            <a:ext cx="71892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15"/>
          <p:cNvSpPr/>
          <p:nvPr/>
        </p:nvSpPr>
        <p:spPr>
          <a:xfrm flipH="1">
            <a:off x="2294280" y="3897360"/>
            <a:ext cx="82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17"/>
          <p:cNvSpPr/>
          <p:nvPr/>
        </p:nvSpPr>
        <p:spPr>
          <a:xfrm>
            <a:off x="547560" y="453996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18"/>
          <p:cNvSpPr/>
          <p:nvPr/>
        </p:nvSpPr>
        <p:spPr>
          <a:xfrm>
            <a:off x="172080" y="495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CustomShape 19"/>
          <p:cNvSpPr/>
          <p:nvPr/>
        </p:nvSpPr>
        <p:spPr>
          <a:xfrm>
            <a:off x="1483920" y="55368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20"/>
          <p:cNvSpPr/>
          <p:nvPr/>
        </p:nvSpPr>
        <p:spPr>
          <a:xfrm>
            <a:off x="1108440" y="59504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CustomShape 21"/>
          <p:cNvSpPr/>
          <p:nvPr/>
        </p:nvSpPr>
        <p:spPr>
          <a:xfrm>
            <a:off x="2377080" y="5418720"/>
            <a:ext cx="360" cy="52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22"/>
          <p:cNvSpPr/>
          <p:nvPr/>
        </p:nvSpPr>
        <p:spPr>
          <a:xfrm>
            <a:off x="200160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6" name="CustomShape 23"/>
          <p:cNvSpPr/>
          <p:nvPr/>
        </p:nvSpPr>
        <p:spPr>
          <a:xfrm>
            <a:off x="3222720" y="55296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24"/>
          <p:cNvSpPr/>
          <p:nvPr/>
        </p:nvSpPr>
        <p:spPr>
          <a:xfrm>
            <a:off x="284724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28"/>
          <p:cNvSpPr/>
          <p:nvPr/>
        </p:nvSpPr>
        <p:spPr>
          <a:xfrm>
            <a:off x="884520" y="2458080"/>
            <a:ext cx="766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29"/>
          <p:cNvSpPr/>
          <p:nvPr/>
        </p:nvSpPr>
        <p:spPr>
          <a:xfrm>
            <a:off x="302760" y="3013200"/>
            <a:ext cx="1102320" cy="1782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TextShape 3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65" name="CustomShape 32"/>
          <p:cNvSpPr/>
          <p:nvPr/>
        </p:nvSpPr>
        <p:spPr>
          <a:xfrm rot="16669200">
            <a:off x="3035160" y="530640"/>
            <a:ext cx="4377960" cy="629532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466" name="CustomShape 33"/>
          <p:cNvSpPr/>
          <p:nvPr/>
        </p:nvSpPr>
        <p:spPr>
          <a:xfrm>
            <a:off x="5571360" y="1928880"/>
            <a:ext cx="5802840" cy="4503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467" name="Image 3" descr=""/>
          <p:cNvPicPr/>
          <p:nvPr/>
        </p:nvPicPr>
        <p:blipFill>
          <a:blip r:embed="rId1"/>
          <a:stretch/>
        </p:blipFill>
        <p:spPr>
          <a:xfrm>
            <a:off x="6890040" y="1729080"/>
            <a:ext cx="3089880" cy="4839480"/>
          </a:xfrm>
          <a:prstGeom prst="rect">
            <a:avLst/>
          </a:prstGeom>
          <a:ln>
            <a:noFill/>
          </a:ln>
        </p:spPr>
      </p:pic>
      <p:sp>
        <p:nvSpPr>
          <p:cNvPr id="468" name="CustomShape 34"/>
          <p:cNvSpPr/>
          <p:nvPr/>
        </p:nvSpPr>
        <p:spPr>
          <a:xfrm>
            <a:off x="3594240" y="6271920"/>
            <a:ext cx="84200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By touching icon on map, we can get access to more information about…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1618200" y="2272320"/>
            <a:ext cx="639720" cy="3614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2"/>
          <p:cNvSpPr/>
          <p:nvPr/>
        </p:nvSpPr>
        <p:spPr>
          <a:xfrm>
            <a:off x="1950480" y="332856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3"/>
          <p:cNvSpPr/>
          <p:nvPr/>
        </p:nvSpPr>
        <p:spPr>
          <a:xfrm>
            <a:off x="1618200" y="36756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2" name="CustomShape 4"/>
          <p:cNvSpPr/>
          <p:nvPr/>
        </p:nvSpPr>
        <p:spPr>
          <a:xfrm>
            <a:off x="1835640" y="2981520"/>
            <a:ext cx="236880" cy="34668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3" name="CustomShape 5"/>
          <p:cNvSpPr/>
          <p:nvPr/>
        </p:nvSpPr>
        <p:spPr>
          <a:xfrm>
            <a:off x="1950480" y="263448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8"/>
          <p:cNvSpPr/>
          <p:nvPr/>
        </p:nvSpPr>
        <p:spPr>
          <a:xfrm flipH="1">
            <a:off x="2258640" y="2457000"/>
            <a:ext cx="17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9"/>
          <p:cNvSpPr/>
          <p:nvPr/>
        </p:nvSpPr>
        <p:spPr>
          <a:xfrm flipH="1" rot="16200000">
            <a:off x="1757520" y="431568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10"/>
          <p:cNvSpPr/>
          <p:nvPr/>
        </p:nvSpPr>
        <p:spPr>
          <a:xfrm rot="5400000">
            <a:off x="1303560" y="431532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11"/>
          <p:cNvSpPr/>
          <p:nvPr/>
        </p:nvSpPr>
        <p:spPr>
          <a:xfrm>
            <a:off x="2072880" y="49680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0" name="CustomShape 12"/>
          <p:cNvSpPr/>
          <p:nvPr/>
        </p:nvSpPr>
        <p:spPr>
          <a:xfrm>
            <a:off x="1089000" y="4960800"/>
            <a:ext cx="71892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15"/>
          <p:cNvSpPr/>
          <p:nvPr/>
        </p:nvSpPr>
        <p:spPr>
          <a:xfrm flipH="1">
            <a:off x="2294280" y="3897360"/>
            <a:ext cx="82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17"/>
          <p:cNvSpPr/>
          <p:nvPr/>
        </p:nvSpPr>
        <p:spPr>
          <a:xfrm>
            <a:off x="547560" y="453996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18"/>
          <p:cNvSpPr/>
          <p:nvPr/>
        </p:nvSpPr>
        <p:spPr>
          <a:xfrm>
            <a:off x="172080" y="495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CustomShape 19"/>
          <p:cNvSpPr/>
          <p:nvPr/>
        </p:nvSpPr>
        <p:spPr>
          <a:xfrm>
            <a:off x="1483920" y="55368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20"/>
          <p:cNvSpPr/>
          <p:nvPr/>
        </p:nvSpPr>
        <p:spPr>
          <a:xfrm>
            <a:off x="1108440" y="59504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CustomShape 21"/>
          <p:cNvSpPr/>
          <p:nvPr/>
        </p:nvSpPr>
        <p:spPr>
          <a:xfrm>
            <a:off x="2377080" y="5418720"/>
            <a:ext cx="360" cy="52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22"/>
          <p:cNvSpPr/>
          <p:nvPr/>
        </p:nvSpPr>
        <p:spPr>
          <a:xfrm>
            <a:off x="200160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23"/>
          <p:cNvSpPr/>
          <p:nvPr/>
        </p:nvSpPr>
        <p:spPr>
          <a:xfrm>
            <a:off x="3222720" y="55296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24"/>
          <p:cNvSpPr/>
          <p:nvPr/>
        </p:nvSpPr>
        <p:spPr>
          <a:xfrm>
            <a:off x="284724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28"/>
          <p:cNvSpPr/>
          <p:nvPr/>
        </p:nvSpPr>
        <p:spPr>
          <a:xfrm>
            <a:off x="884520" y="2458080"/>
            <a:ext cx="766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29"/>
          <p:cNvSpPr/>
          <p:nvPr/>
        </p:nvSpPr>
        <p:spPr>
          <a:xfrm>
            <a:off x="302760" y="3013200"/>
            <a:ext cx="1102320" cy="1782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TextShape 3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00" name="CustomShape 32"/>
          <p:cNvSpPr/>
          <p:nvPr/>
        </p:nvSpPr>
        <p:spPr>
          <a:xfrm rot="16669200">
            <a:off x="3035160" y="530640"/>
            <a:ext cx="4377960" cy="629532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501" name="CustomShape 33"/>
          <p:cNvSpPr/>
          <p:nvPr/>
        </p:nvSpPr>
        <p:spPr>
          <a:xfrm>
            <a:off x="5571360" y="1928880"/>
            <a:ext cx="5802840" cy="4503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502" name="Image 41" descr=""/>
          <p:cNvPicPr/>
          <p:nvPr/>
        </p:nvPicPr>
        <p:blipFill>
          <a:blip r:embed="rId1"/>
          <a:stretch/>
        </p:blipFill>
        <p:spPr>
          <a:xfrm>
            <a:off x="6920640" y="1731600"/>
            <a:ext cx="2887560" cy="4881240"/>
          </a:xfrm>
          <a:prstGeom prst="rect">
            <a:avLst/>
          </a:prstGeom>
          <a:ln>
            <a:noFill/>
          </a:ln>
        </p:spPr>
      </p:pic>
      <p:sp>
        <p:nvSpPr>
          <p:cNvPr id="503" name="CustomShape 34"/>
          <p:cNvSpPr/>
          <p:nvPr/>
        </p:nvSpPr>
        <p:spPr>
          <a:xfrm>
            <a:off x="3573000" y="6299280"/>
            <a:ext cx="84200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photos shared, information about events, description of place/event,…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1618200" y="2272320"/>
            <a:ext cx="639720" cy="3614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2"/>
          <p:cNvSpPr/>
          <p:nvPr/>
        </p:nvSpPr>
        <p:spPr>
          <a:xfrm>
            <a:off x="1950480" y="332856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3"/>
          <p:cNvSpPr/>
          <p:nvPr/>
        </p:nvSpPr>
        <p:spPr>
          <a:xfrm>
            <a:off x="1618200" y="36756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CustomShape 4"/>
          <p:cNvSpPr/>
          <p:nvPr/>
        </p:nvSpPr>
        <p:spPr>
          <a:xfrm>
            <a:off x="1835640" y="2981520"/>
            <a:ext cx="236880" cy="34668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08" name="CustomShape 5"/>
          <p:cNvSpPr/>
          <p:nvPr/>
        </p:nvSpPr>
        <p:spPr>
          <a:xfrm>
            <a:off x="1950480" y="263448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8"/>
          <p:cNvSpPr/>
          <p:nvPr/>
        </p:nvSpPr>
        <p:spPr>
          <a:xfrm flipH="1">
            <a:off x="2258640" y="2457000"/>
            <a:ext cx="17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9"/>
          <p:cNvSpPr/>
          <p:nvPr/>
        </p:nvSpPr>
        <p:spPr>
          <a:xfrm flipH="1" rot="16200000">
            <a:off x="1757520" y="431568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10"/>
          <p:cNvSpPr/>
          <p:nvPr/>
        </p:nvSpPr>
        <p:spPr>
          <a:xfrm rot="5400000">
            <a:off x="1303560" y="431532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11"/>
          <p:cNvSpPr/>
          <p:nvPr/>
        </p:nvSpPr>
        <p:spPr>
          <a:xfrm>
            <a:off x="2072880" y="49680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12"/>
          <p:cNvSpPr/>
          <p:nvPr/>
        </p:nvSpPr>
        <p:spPr>
          <a:xfrm>
            <a:off x="1089000" y="4960800"/>
            <a:ext cx="71892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CustomShape 15"/>
          <p:cNvSpPr/>
          <p:nvPr/>
        </p:nvSpPr>
        <p:spPr>
          <a:xfrm flipH="1">
            <a:off x="2294280" y="3897360"/>
            <a:ext cx="82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17"/>
          <p:cNvSpPr/>
          <p:nvPr/>
        </p:nvSpPr>
        <p:spPr>
          <a:xfrm>
            <a:off x="547560" y="453996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18"/>
          <p:cNvSpPr/>
          <p:nvPr/>
        </p:nvSpPr>
        <p:spPr>
          <a:xfrm>
            <a:off x="172080" y="495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2" name="CustomShape 19"/>
          <p:cNvSpPr/>
          <p:nvPr/>
        </p:nvSpPr>
        <p:spPr>
          <a:xfrm>
            <a:off x="1483920" y="55368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20"/>
          <p:cNvSpPr/>
          <p:nvPr/>
        </p:nvSpPr>
        <p:spPr>
          <a:xfrm>
            <a:off x="1108440" y="59504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4" name="CustomShape 21"/>
          <p:cNvSpPr/>
          <p:nvPr/>
        </p:nvSpPr>
        <p:spPr>
          <a:xfrm>
            <a:off x="2377080" y="5418720"/>
            <a:ext cx="360" cy="52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22"/>
          <p:cNvSpPr/>
          <p:nvPr/>
        </p:nvSpPr>
        <p:spPr>
          <a:xfrm>
            <a:off x="200160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6" name="CustomShape 23"/>
          <p:cNvSpPr/>
          <p:nvPr/>
        </p:nvSpPr>
        <p:spPr>
          <a:xfrm>
            <a:off x="3222720" y="55296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CustomShape 24"/>
          <p:cNvSpPr/>
          <p:nvPr/>
        </p:nvSpPr>
        <p:spPr>
          <a:xfrm>
            <a:off x="284724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0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1" name="CustomShape 28"/>
          <p:cNvSpPr/>
          <p:nvPr/>
        </p:nvSpPr>
        <p:spPr>
          <a:xfrm>
            <a:off x="884520" y="2458080"/>
            <a:ext cx="766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CustomShape 29"/>
          <p:cNvSpPr/>
          <p:nvPr/>
        </p:nvSpPr>
        <p:spPr>
          <a:xfrm>
            <a:off x="302760" y="3013200"/>
            <a:ext cx="1102320" cy="1782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TextShape 3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5" name="CustomShape 32"/>
          <p:cNvSpPr/>
          <p:nvPr/>
        </p:nvSpPr>
        <p:spPr>
          <a:xfrm rot="15520200">
            <a:off x="2775960" y="1429200"/>
            <a:ext cx="4368240" cy="6653880"/>
          </a:xfrm>
          <a:prstGeom prst="triangle">
            <a:avLst>
              <a:gd name="adj" fmla="val 28942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536" name="CustomShape 33"/>
          <p:cNvSpPr/>
          <p:nvPr/>
        </p:nvSpPr>
        <p:spPr>
          <a:xfrm>
            <a:off x="5571360" y="1928880"/>
            <a:ext cx="5802840" cy="4503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537" name="Image 2" descr=""/>
          <p:cNvPicPr/>
          <p:nvPr/>
        </p:nvPicPr>
        <p:blipFill>
          <a:blip r:embed="rId1"/>
          <a:stretch/>
        </p:blipFill>
        <p:spPr>
          <a:xfrm>
            <a:off x="6847920" y="1741320"/>
            <a:ext cx="3029040" cy="4839840"/>
          </a:xfrm>
          <a:prstGeom prst="rect">
            <a:avLst/>
          </a:prstGeom>
          <a:ln>
            <a:noFill/>
          </a:ln>
        </p:spPr>
      </p:pic>
      <p:sp>
        <p:nvSpPr>
          <p:cNvPr id="538" name="CustomShape 34"/>
          <p:cNvSpPr/>
          <p:nvPr/>
        </p:nvSpPr>
        <p:spPr>
          <a:xfrm>
            <a:off x="2211120" y="6161760"/>
            <a:ext cx="99795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If its by the pop-up, address will auto completed and he can fill up the rest of information.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 can also decide to share it.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" name="CustomShape 35"/>
          <p:cNvSpPr/>
          <p:nvPr/>
        </p:nvSpPr>
        <p:spPr>
          <a:xfrm>
            <a:off x="2415960" y="2098440"/>
            <a:ext cx="5249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It would be the adding/setting menu for place/event.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CustomShape 36"/>
          <p:cNvSpPr/>
          <p:nvPr/>
        </p:nvSpPr>
        <p:spPr>
          <a:xfrm>
            <a:off x="2001600" y="2770920"/>
            <a:ext cx="5309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If user add by the menu bar, he can write the address and fill up other information.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1618200" y="2272320"/>
            <a:ext cx="639720" cy="3614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CustomShape 2"/>
          <p:cNvSpPr/>
          <p:nvPr/>
        </p:nvSpPr>
        <p:spPr>
          <a:xfrm>
            <a:off x="1950480" y="332856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3"/>
          <p:cNvSpPr/>
          <p:nvPr/>
        </p:nvSpPr>
        <p:spPr>
          <a:xfrm>
            <a:off x="1618200" y="36756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4" name="CustomShape 4"/>
          <p:cNvSpPr/>
          <p:nvPr/>
        </p:nvSpPr>
        <p:spPr>
          <a:xfrm>
            <a:off x="1835640" y="2981520"/>
            <a:ext cx="236880" cy="34668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45" name="CustomShape 5"/>
          <p:cNvSpPr/>
          <p:nvPr/>
        </p:nvSpPr>
        <p:spPr>
          <a:xfrm>
            <a:off x="1950480" y="263448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CustomShape 8"/>
          <p:cNvSpPr/>
          <p:nvPr/>
        </p:nvSpPr>
        <p:spPr>
          <a:xfrm flipH="1">
            <a:off x="2258640" y="2457000"/>
            <a:ext cx="17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9"/>
          <p:cNvSpPr/>
          <p:nvPr/>
        </p:nvSpPr>
        <p:spPr>
          <a:xfrm flipH="1" rot="16200000">
            <a:off x="1757520" y="431568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10"/>
          <p:cNvSpPr/>
          <p:nvPr/>
        </p:nvSpPr>
        <p:spPr>
          <a:xfrm rot="5400000">
            <a:off x="1303560" y="431532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CustomShape 11"/>
          <p:cNvSpPr/>
          <p:nvPr/>
        </p:nvSpPr>
        <p:spPr>
          <a:xfrm>
            <a:off x="2072880" y="49680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CustomShape 12"/>
          <p:cNvSpPr/>
          <p:nvPr/>
        </p:nvSpPr>
        <p:spPr>
          <a:xfrm>
            <a:off x="1089000" y="4960800"/>
            <a:ext cx="71892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15"/>
          <p:cNvSpPr/>
          <p:nvPr/>
        </p:nvSpPr>
        <p:spPr>
          <a:xfrm flipH="1">
            <a:off x="2294280" y="3897360"/>
            <a:ext cx="82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CustomShape 17"/>
          <p:cNvSpPr/>
          <p:nvPr/>
        </p:nvSpPr>
        <p:spPr>
          <a:xfrm>
            <a:off x="547560" y="453996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18"/>
          <p:cNvSpPr/>
          <p:nvPr/>
        </p:nvSpPr>
        <p:spPr>
          <a:xfrm>
            <a:off x="172080" y="495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9" name="CustomShape 19"/>
          <p:cNvSpPr/>
          <p:nvPr/>
        </p:nvSpPr>
        <p:spPr>
          <a:xfrm>
            <a:off x="1483920" y="55368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CustomShape 20"/>
          <p:cNvSpPr/>
          <p:nvPr/>
        </p:nvSpPr>
        <p:spPr>
          <a:xfrm>
            <a:off x="1108440" y="59504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1" name="CustomShape 21"/>
          <p:cNvSpPr/>
          <p:nvPr/>
        </p:nvSpPr>
        <p:spPr>
          <a:xfrm>
            <a:off x="2377080" y="5418720"/>
            <a:ext cx="360" cy="52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22"/>
          <p:cNvSpPr/>
          <p:nvPr/>
        </p:nvSpPr>
        <p:spPr>
          <a:xfrm>
            <a:off x="200160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3" name="CustomShape 23"/>
          <p:cNvSpPr/>
          <p:nvPr/>
        </p:nvSpPr>
        <p:spPr>
          <a:xfrm>
            <a:off x="3222720" y="55296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4" name="CustomShape 24"/>
          <p:cNvSpPr/>
          <p:nvPr/>
        </p:nvSpPr>
        <p:spPr>
          <a:xfrm>
            <a:off x="284724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5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6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7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8" name="CustomShape 28"/>
          <p:cNvSpPr/>
          <p:nvPr/>
        </p:nvSpPr>
        <p:spPr>
          <a:xfrm>
            <a:off x="884520" y="2458080"/>
            <a:ext cx="766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9" name="CustomShape 29"/>
          <p:cNvSpPr/>
          <p:nvPr/>
        </p:nvSpPr>
        <p:spPr>
          <a:xfrm>
            <a:off x="302760" y="3013200"/>
            <a:ext cx="1102320" cy="1782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0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TextShape 3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2" name="CustomShape 32"/>
          <p:cNvSpPr/>
          <p:nvPr/>
        </p:nvSpPr>
        <p:spPr>
          <a:xfrm rot="16200000">
            <a:off x="3401640" y="1289880"/>
            <a:ext cx="4365720" cy="5568840"/>
          </a:xfrm>
          <a:prstGeom prst="triangle">
            <a:avLst>
              <a:gd name="adj" fmla="val 21150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573" name="CustomShape 33"/>
          <p:cNvSpPr/>
          <p:nvPr/>
        </p:nvSpPr>
        <p:spPr>
          <a:xfrm>
            <a:off x="5571360" y="1928880"/>
            <a:ext cx="5802840" cy="4503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574" name="Image 4" descr=""/>
          <p:cNvPicPr/>
          <p:nvPr/>
        </p:nvPicPr>
        <p:blipFill>
          <a:blip r:embed="rId1"/>
          <a:srcRect l="0" t="3218" r="0" b="3996"/>
          <a:stretch/>
        </p:blipFill>
        <p:spPr>
          <a:xfrm>
            <a:off x="6892560" y="1890720"/>
            <a:ext cx="2953080" cy="4541400"/>
          </a:xfrm>
          <a:prstGeom prst="rect">
            <a:avLst/>
          </a:prstGeom>
          <a:ln>
            <a:noFill/>
          </a:ln>
        </p:spPr>
      </p:pic>
      <p:sp>
        <p:nvSpPr>
          <p:cNvPr id="575" name="CustomShape 34"/>
          <p:cNvSpPr/>
          <p:nvPr/>
        </p:nvSpPr>
        <p:spPr>
          <a:xfrm>
            <a:off x="3674160" y="6099840"/>
            <a:ext cx="8191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List of maps the user created.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 can select the maps he want to activate on the general plan, add or delete.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 7" descr=""/>
          <p:cNvPicPr/>
          <p:nvPr/>
        </p:nvPicPr>
        <p:blipFill>
          <a:blip r:embed="rId1"/>
          <a:stretch/>
        </p:blipFill>
        <p:spPr>
          <a:xfrm>
            <a:off x="8870040" y="0"/>
            <a:ext cx="3321720" cy="4978800"/>
          </a:xfrm>
          <a:prstGeom prst="rect">
            <a:avLst/>
          </a:prstGeom>
          <a:ln>
            <a:noFill/>
          </a:ln>
        </p:spPr>
      </p:pic>
      <p:pic>
        <p:nvPicPr>
          <p:cNvPr id="130" name="Image 3" descr=""/>
          <p:cNvPicPr/>
          <p:nvPr/>
        </p:nvPicPr>
        <p:blipFill>
          <a:blip r:embed="rId2"/>
          <a:stretch/>
        </p:blipFill>
        <p:spPr>
          <a:xfrm>
            <a:off x="6618960" y="1920960"/>
            <a:ext cx="2365200" cy="3057840"/>
          </a:xfrm>
          <a:prstGeom prst="rect">
            <a:avLst/>
          </a:prstGeom>
          <a:ln>
            <a:noFill/>
          </a:ln>
        </p:spPr>
      </p:pic>
      <p:pic>
        <p:nvPicPr>
          <p:cNvPr id="131" name="Image 6" descr=""/>
          <p:cNvPicPr/>
          <p:nvPr/>
        </p:nvPicPr>
        <p:blipFill>
          <a:blip r:embed="rId3"/>
          <a:stretch/>
        </p:blipFill>
        <p:spPr>
          <a:xfrm>
            <a:off x="7892280" y="1971360"/>
            <a:ext cx="1046520" cy="887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2" name="TextShape 1"/>
          <p:cNvSpPr txBox="1"/>
          <p:nvPr/>
        </p:nvSpPr>
        <p:spPr>
          <a:xfrm>
            <a:off x="810000" y="1464840"/>
            <a:ext cx="10571760" cy="29707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 App to share your favourite places 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695520" y="5257440"/>
            <a:ext cx="10592280" cy="853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This app will allow you to keep track of your favorite places and your upcoming events while sharing all of that with your friends !</a:t>
            </a:r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CustomShape 1"/>
          <p:cNvSpPr/>
          <p:nvPr/>
        </p:nvSpPr>
        <p:spPr>
          <a:xfrm>
            <a:off x="1618200" y="2272320"/>
            <a:ext cx="639720" cy="3614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7" name="CustomShape 2"/>
          <p:cNvSpPr/>
          <p:nvPr/>
        </p:nvSpPr>
        <p:spPr>
          <a:xfrm>
            <a:off x="1950480" y="332856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3"/>
          <p:cNvSpPr/>
          <p:nvPr/>
        </p:nvSpPr>
        <p:spPr>
          <a:xfrm>
            <a:off x="1618200" y="36756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4"/>
          <p:cNvSpPr/>
          <p:nvPr/>
        </p:nvSpPr>
        <p:spPr>
          <a:xfrm>
            <a:off x="1835640" y="2981520"/>
            <a:ext cx="236880" cy="34668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0" name="CustomShape 5"/>
          <p:cNvSpPr/>
          <p:nvPr/>
        </p:nvSpPr>
        <p:spPr>
          <a:xfrm>
            <a:off x="1950480" y="263448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8"/>
          <p:cNvSpPr/>
          <p:nvPr/>
        </p:nvSpPr>
        <p:spPr>
          <a:xfrm flipH="1">
            <a:off x="2258640" y="2457000"/>
            <a:ext cx="17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9"/>
          <p:cNvSpPr/>
          <p:nvPr/>
        </p:nvSpPr>
        <p:spPr>
          <a:xfrm flipH="1" rot="16200000">
            <a:off x="1757520" y="431568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10"/>
          <p:cNvSpPr/>
          <p:nvPr/>
        </p:nvSpPr>
        <p:spPr>
          <a:xfrm rot="5400000">
            <a:off x="1303560" y="431532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11"/>
          <p:cNvSpPr/>
          <p:nvPr/>
        </p:nvSpPr>
        <p:spPr>
          <a:xfrm>
            <a:off x="2072880" y="49680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7" name="CustomShape 12"/>
          <p:cNvSpPr/>
          <p:nvPr/>
        </p:nvSpPr>
        <p:spPr>
          <a:xfrm>
            <a:off x="1089000" y="4960800"/>
            <a:ext cx="71892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15"/>
          <p:cNvSpPr/>
          <p:nvPr/>
        </p:nvSpPr>
        <p:spPr>
          <a:xfrm flipH="1">
            <a:off x="2294280" y="3897360"/>
            <a:ext cx="82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17"/>
          <p:cNvSpPr/>
          <p:nvPr/>
        </p:nvSpPr>
        <p:spPr>
          <a:xfrm>
            <a:off x="547560" y="453996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18"/>
          <p:cNvSpPr/>
          <p:nvPr/>
        </p:nvSpPr>
        <p:spPr>
          <a:xfrm>
            <a:off x="172080" y="495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4" name="CustomShape 19"/>
          <p:cNvSpPr/>
          <p:nvPr/>
        </p:nvSpPr>
        <p:spPr>
          <a:xfrm>
            <a:off x="1483920" y="55368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20"/>
          <p:cNvSpPr/>
          <p:nvPr/>
        </p:nvSpPr>
        <p:spPr>
          <a:xfrm>
            <a:off x="1108440" y="59504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CustomShape 21"/>
          <p:cNvSpPr/>
          <p:nvPr/>
        </p:nvSpPr>
        <p:spPr>
          <a:xfrm>
            <a:off x="2377080" y="5418720"/>
            <a:ext cx="360" cy="52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22"/>
          <p:cNvSpPr/>
          <p:nvPr/>
        </p:nvSpPr>
        <p:spPr>
          <a:xfrm>
            <a:off x="200160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8" name="CustomShape 23"/>
          <p:cNvSpPr/>
          <p:nvPr/>
        </p:nvSpPr>
        <p:spPr>
          <a:xfrm>
            <a:off x="3222720" y="55296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CustomShape 24"/>
          <p:cNvSpPr/>
          <p:nvPr/>
        </p:nvSpPr>
        <p:spPr>
          <a:xfrm>
            <a:off x="284724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0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3" name="CustomShape 28"/>
          <p:cNvSpPr/>
          <p:nvPr/>
        </p:nvSpPr>
        <p:spPr>
          <a:xfrm>
            <a:off x="884520" y="2458080"/>
            <a:ext cx="766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4" name="CustomShape 29"/>
          <p:cNvSpPr/>
          <p:nvPr/>
        </p:nvSpPr>
        <p:spPr>
          <a:xfrm>
            <a:off x="302760" y="3013200"/>
            <a:ext cx="1102320" cy="1782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5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TextShape 3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07" name="CustomShape 32"/>
          <p:cNvSpPr/>
          <p:nvPr/>
        </p:nvSpPr>
        <p:spPr>
          <a:xfrm rot="15636000">
            <a:off x="4062600" y="1635120"/>
            <a:ext cx="4381560" cy="5845320"/>
          </a:xfrm>
          <a:prstGeom prst="triangle">
            <a:avLst>
              <a:gd name="adj" fmla="val 20358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608" name="CustomShape 33"/>
          <p:cNvSpPr/>
          <p:nvPr/>
        </p:nvSpPr>
        <p:spPr>
          <a:xfrm>
            <a:off x="5571360" y="1928880"/>
            <a:ext cx="5802840" cy="4503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609" name="Image 2" descr=""/>
          <p:cNvPicPr/>
          <p:nvPr/>
        </p:nvPicPr>
        <p:blipFill>
          <a:blip r:embed="rId1"/>
          <a:stretch/>
        </p:blipFill>
        <p:spPr>
          <a:xfrm>
            <a:off x="6942960" y="1722600"/>
            <a:ext cx="2954880" cy="4890600"/>
          </a:xfrm>
          <a:prstGeom prst="rect">
            <a:avLst/>
          </a:prstGeom>
          <a:ln>
            <a:noFill/>
          </a:ln>
        </p:spPr>
      </p:pic>
      <p:sp>
        <p:nvSpPr>
          <p:cNvPr id="610" name="CustomShape 34"/>
          <p:cNvSpPr/>
          <p:nvPr/>
        </p:nvSpPr>
        <p:spPr>
          <a:xfrm>
            <a:off x="4082400" y="6428880"/>
            <a:ext cx="4800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 quick-access to the filters of the current map.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Backlog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12" name="Table 2"/>
          <p:cNvGraphicFramePr/>
          <p:nvPr/>
        </p:nvGraphicFramePr>
        <p:xfrm>
          <a:off x="609480" y="2207520"/>
          <a:ext cx="10728360" cy="4423680"/>
        </p:xfrm>
        <a:graphic>
          <a:graphicData uri="http://schemas.openxmlformats.org/drawingml/2006/table">
            <a:tbl>
              <a:tblPr/>
              <a:tblGrid>
                <a:gridCol w="6749280"/>
                <a:gridCol w="2062440"/>
                <a:gridCol w="1916640"/>
              </a:tblGrid>
              <a:tr h="382320"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 do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Priority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Difficulty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339840">
                <a:tc>
                  <a:txBody>
                    <a:bodyPr lIns="28440" rIns="284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Manage place, events : Add, delete or edit them.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500040">
                <a:tc>
                  <a:txBody>
                    <a:bodyPr lIns="28440" rIns="284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Manage multiple maps : Add, delete, edit, share them.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4-5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500040">
                <a:tc>
                  <a:txBody>
                    <a:bodyPr lIns="28440" rIns="284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Filter by category : You can select a category to display on your map. 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39840">
                <a:tc>
                  <a:txBody>
                    <a:bodyPr lIns="28440" rIns="284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Login/Logout protocol.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500040">
                <a:tc>
                  <a:txBody>
                    <a:bodyPr lIns="28440" rIns="284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Friendlist :Add a friend, delete a friend, share with them.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39840">
                <a:tc>
                  <a:txBody>
                    <a:bodyPr lIns="28440" rIns="284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Pictures : Add, delete, comment, share.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39840">
                <a:tc>
                  <a:txBody>
                    <a:bodyPr lIns="28440" rIns="284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Messages/Comments : Add, delete, edit, share.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500040">
                <a:tc>
                  <a:txBody>
                    <a:bodyPr lIns="28440" rIns="284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Pathfinding : Find the shortest path between two points.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39840">
                <a:tc>
                  <a:txBody>
                    <a:bodyPr lIns="28440" rIns="284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Search for a map (from friend or a public one)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41640">
                <a:tc>
                  <a:txBody>
                    <a:bodyPr lIns="28440" rIns="2844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Search for a place (by name or by coordinates)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28440" rIns="2844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Web Services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14" name="Table 2"/>
          <p:cNvGraphicFramePr/>
          <p:nvPr/>
        </p:nvGraphicFramePr>
        <p:xfrm>
          <a:off x="204120" y="2381760"/>
          <a:ext cx="11782080" cy="3708720"/>
        </p:xfrm>
        <a:graphic>
          <a:graphicData uri="http://schemas.openxmlformats.org/drawingml/2006/table">
            <a:tbl>
              <a:tblPr/>
              <a:tblGrid>
                <a:gridCol w="1268640"/>
                <a:gridCol w="4557600"/>
                <a:gridCol w="5955840"/>
              </a:tblGrid>
              <a:tr h="3571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Type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URL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Behavior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/List_Map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a list of maps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/List_Map/{id_map}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all the properties of a map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PUT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/List_Map/add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Add a new map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46944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POST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/list_map/map_view/edit/{id_place}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Modify a place or an event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PUT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/list_map/map_view/add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Add a new place or event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48024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/list_map/delete/{id_map}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 a map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4464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/list_map/map_view/delete/{id_place}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 a place or an event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43344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/List_Map/map_view/{id_place}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 all the properties of a place or an event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System Definition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818640" y="2222280"/>
            <a:ext cx="10554120" cy="3636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Mark a place down as one of your favourites in the world.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Plan your upcoming events.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Share your maps with your friends or make it available publicly.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Manage multiple maps, and combine them.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Add your own photos of the events and places you go to.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Find the shortest way to go where you want to go 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Users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858240" y="2296800"/>
            <a:ext cx="10554120" cy="3636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There is only one type of user in this app : The regular one.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He is able to </a:t>
            </a: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</a:t>
            </a: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edit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</a:t>
            </a: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manage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and </a:t>
            </a: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share maps.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On them, he can organise events, place points of interest and check what others have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decided to share.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He has the possibility to </a:t>
            </a: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publish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photos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and </a:t>
            </a: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messages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and to </a:t>
            </a: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befriend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others.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8" name="Image 3" descr=""/>
          <p:cNvPicPr/>
          <p:nvPr/>
        </p:nvPicPr>
        <p:blipFill>
          <a:blip r:embed="rId1"/>
          <a:stretch/>
        </p:blipFill>
        <p:spPr>
          <a:xfrm>
            <a:off x="9461160" y="2820960"/>
            <a:ext cx="666720" cy="666720"/>
          </a:xfrm>
          <a:prstGeom prst="rect">
            <a:avLst/>
          </a:prstGeom>
          <a:ln>
            <a:noFill/>
          </a:ln>
        </p:spPr>
      </p:pic>
      <p:pic>
        <p:nvPicPr>
          <p:cNvPr id="139" name="Image 4" descr=""/>
          <p:cNvPicPr/>
          <p:nvPr/>
        </p:nvPicPr>
        <p:blipFill>
          <a:blip r:embed="rId2"/>
          <a:stretch/>
        </p:blipFill>
        <p:spPr>
          <a:xfrm>
            <a:off x="7709760" y="3154320"/>
            <a:ext cx="771120" cy="960480"/>
          </a:xfrm>
          <a:prstGeom prst="rect">
            <a:avLst/>
          </a:prstGeom>
          <a:ln>
            <a:noFill/>
          </a:ln>
        </p:spPr>
      </p:pic>
      <p:pic>
        <p:nvPicPr>
          <p:cNvPr id="140" name="Image 5" descr=""/>
          <p:cNvPicPr/>
          <p:nvPr/>
        </p:nvPicPr>
        <p:blipFill>
          <a:blip r:embed="rId3"/>
          <a:stretch/>
        </p:blipFill>
        <p:spPr>
          <a:xfrm>
            <a:off x="9705600" y="4637160"/>
            <a:ext cx="1625400" cy="1510920"/>
          </a:xfrm>
          <a:prstGeom prst="rect">
            <a:avLst/>
          </a:prstGeom>
          <a:ln>
            <a:noFill/>
          </a:ln>
        </p:spPr>
      </p:pic>
      <p:pic>
        <p:nvPicPr>
          <p:cNvPr id="141" name="Image 6" descr=""/>
          <p:cNvPicPr/>
          <p:nvPr/>
        </p:nvPicPr>
        <p:blipFill>
          <a:blip r:embed="rId4"/>
          <a:stretch/>
        </p:blipFill>
        <p:spPr>
          <a:xfrm>
            <a:off x="10518480" y="3783600"/>
            <a:ext cx="1535040" cy="1872000"/>
          </a:xfrm>
          <a:prstGeom prst="rect">
            <a:avLst/>
          </a:prstGeom>
          <a:ln>
            <a:noFill/>
          </a:ln>
        </p:spPr>
      </p:pic>
      <p:pic>
        <p:nvPicPr>
          <p:cNvPr id="142" name="Image 7" descr=""/>
          <p:cNvPicPr/>
          <p:nvPr/>
        </p:nvPicPr>
        <p:blipFill>
          <a:blip r:embed="rId5"/>
          <a:stretch/>
        </p:blipFill>
        <p:spPr>
          <a:xfrm>
            <a:off x="10276200" y="4603320"/>
            <a:ext cx="204840" cy="24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Business Objects : recap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818640" y="2222280"/>
            <a:ext cx="10554120" cy="3636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business objects would be :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Users themselves.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Places of interest a user can pinpoint.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Events the users can schedule.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Maps a user will create and manage.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messages and pictures a user can send.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Business Objects :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3528360" y="1887840"/>
            <a:ext cx="5841720" cy="5030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Technical Proposition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628200" y="2946240"/>
            <a:ext cx="7072200" cy="31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 have four main subsystems coexisting in our app :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Database stocking data of users and places/events.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main server running the code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Google Map API, called to display the map to the user.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user’s own screen, on which we will render the map.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9650880" y="2432160"/>
            <a:ext cx="2266560" cy="10285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 Server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9741600" y="5166720"/>
            <a:ext cx="2175840" cy="10285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GUI (Mobile, User’s screen)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5"/>
          <p:cNvSpPr/>
          <p:nvPr/>
        </p:nvSpPr>
        <p:spPr>
          <a:xfrm>
            <a:off x="7460280" y="5122440"/>
            <a:ext cx="1582920" cy="10285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Google Map API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6"/>
          <p:cNvSpPr/>
          <p:nvPr/>
        </p:nvSpPr>
        <p:spPr>
          <a:xfrm>
            <a:off x="10784160" y="3460680"/>
            <a:ext cx="45000" cy="170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round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7"/>
          <p:cNvSpPr/>
          <p:nvPr/>
        </p:nvSpPr>
        <p:spPr>
          <a:xfrm>
            <a:off x="9043200" y="5669280"/>
            <a:ext cx="697680" cy="1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round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8"/>
          <p:cNvSpPr/>
          <p:nvPr/>
        </p:nvSpPr>
        <p:spPr>
          <a:xfrm>
            <a:off x="7460280" y="2432160"/>
            <a:ext cx="1582920" cy="10285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Database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9"/>
          <p:cNvSpPr/>
          <p:nvPr/>
        </p:nvSpPr>
        <p:spPr>
          <a:xfrm>
            <a:off x="9043200" y="2946240"/>
            <a:ext cx="606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round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4863960" y="2619360"/>
            <a:ext cx="901440" cy="31068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5270400" y="3527280"/>
            <a:ext cx="360" cy="29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4"/>
          <p:cNvSpPr/>
          <p:nvPr/>
        </p:nvSpPr>
        <p:spPr>
          <a:xfrm>
            <a:off x="4737240" y="3825720"/>
            <a:ext cx="1085400" cy="387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5086440" y="3228840"/>
            <a:ext cx="380520" cy="29808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1" name="CustomShape 6"/>
          <p:cNvSpPr/>
          <p:nvPr/>
        </p:nvSpPr>
        <p:spPr>
          <a:xfrm>
            <a:off x="5270400" y="2930400"/>
            <a:ext cx="360" cy="29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Line 7"/>
          <p:cNvSpPr/>
          <p:nvPr/>
        </p:nvSpPr>
        <p:spPr>
          <a:xfrm>
            <a:off x="5460840" y="3374640"/>
            <a:ext cx="58428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Line 8"/>
          <p:cNvSpPr/>
          <p:nvPr/>
        </p:nvSpPr>
        <p:spPr>
          <a:xfrm flipV="1">
            <a:off x="6045120" y="2777760"/>
            <a:ext cx="360" cy="59688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9"/>
          <p:cNvSpPr/>
          <p:nvPr/>
        </p:nvSpPr>
        <p:spPr>
          <a:xfrm flipH="1">
            <a:off x="5765040" y="2778120"/>
            <a:ext cx="279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0"/>
          <p:cNvSpPr/>
          <p:nvPr/>
        </p:nvSpPr>
        <p:spPr>
          <a:xfrm flipH="1" rot="16200000">
            <a:off x="5276160" y="4206960"/>
            <a:ext cx="726840" cy="72684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11"/>
          <p:cNvSpPr/>
          <p:nvPr/>
        </p:nvSpPr>
        <p:spPr>
          <a:xfrm rot="5400000">
            <a:off x="4546800" y="4206960"/>
            <a:ext cx="726840" cy="72684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12"/>
          <p:cNvSpPr/>
          <p:nvPr/>
        </p:nvSpPr>
        <p:spPr>
          <a:xfrm>
            <a:off x="5467320" y="4937040"/>
            <a:ext cx="1085400" cy="387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3"/>
          <p:cNvSpPr/>
          <p:nvPr/>
        </p:nvSpPr>
        <p:spPr>
          <a:xfrm>
            <a:off x="3886200" y="4930560"/>
            <a:ext cx="1155240" cy="495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Line 14"/>
          <p:cNvSpPr/>
          <p:nvPr/>
        </p:nvSpPr>
        <p:spPr>
          <a:xfrm>
            <a:off x="6559200" y="5121000"/>
            <a:ext cx="58428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Line 15"/>
          <p:cNvSpPr/>
          <p:nvPr/>
        </p:nvSpPr>
        <p:spPr>
          <a:xfrm flipV="1">
            <a:off x="7143480" y="4016160"/>
            <a:ext cx="360" cy="110484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6"/>
          <p:cNvSpPr/>
          <p:nvPr/>
        </p:nvSpPr>
        <p:spPr>
          <a:xfrm flipH="1">
            <a:off x="5823000" y="4016160"/>
            <a:ext cx="132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17"/>
          <p:cNvSpPr/>
          <p:nvPr/>
        </p:nvSpPr>
        <p:spPr>
          <a:xfrm flipH="1">
            <a:off x="2997000" y="4568400"/>
            <a:ext cx="1549440" cy="129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8"/>
          <p:cNvSpPr/>
          <p:nvPr/>
        </p:nvSpPr>
        <p:spPr>
          <a:xfrm>
            <a:off x="3016080" y="4568760"/>
            <a:ext cx="360" cy="35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19"/>
          <p:cNvSpPr/>
          <p:nvPr/>
        </p:nvSpPr>
        <p:spPr>
          <a:xfrm>
            <a:off x="2413080" y="4924440"/>
            <a:ext cx="1199880" cy="495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0"/>
          <p:cNvSpPr/>
          <p:nvPr/>
        </p:nvSpPr>
        <p:spPr>
          <a:xfrm>
            <a:off x="4521240" y="5425920"/>
            <a:ext cx="360" cy="35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21"/>
          <p:cNvSpPr/>
          <p:nvPr/>
        </p:nvSpPr>
        <p:spPr>
          <a:xfrm>
            <a:off x="3917880" y="5781600"/>
            <a:ext cx="1199880" cy="495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2"/>
          <p:cNvSpPr/>
          <p:nvPr/>
        </p:nvSpPr>
        <p:spPr>
          <a:xfrm>
            <a:off x="5956200" y="5324400"/>
            <a:ext cx="360" cy="45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23"/>
          <p:cNvSpPr/>
          <p:nvPr/>
        </p:nvSpPr>
        <p:spPr>
          <a:xfrm>
            <a:off x="5353200" y="5775120"/>
            <a:ext cx="1199880" cy="495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4"/>
          <p:cNvSpPr/>
          <p:nvPr/>
        </p:nvSpPr>
        <p:spPr>
          <a:xfrm>
            <a:off x="7315200" y="5419800"/>
            <a:ext cx="360" cy="35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25"/>
          <p:cNvSpPr/>
          <p:nvPr/>
        </p:nvSpPr>
        <p:spPr>
          <a:xfrm>
            <a:off x="6711840" y="5775120"/>
            <a:ext cx="1199880" cy="495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Line 26"/>
          <p:cNvSpPr/>
          <p:nvPr/>
        </p:nvSpPr>
        <p:spPr>
          <a:xfrm flipH="1">
            <a:off x="5956200" y="5419440"/>
            <a:ext cx="13590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Line 27"/>
          <p:cNvSpPr/>
          <p:nvPr/>
        </p:nvSpPr>
        <p:spPr>
          <a:xfrm>
            <a:off x="4152600" y="4016160"/>
            <a:ext cx="58428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Line 28"/>
          <p:cNvSpPr/>
          <p:nvPr/>
        </p:nvSpPr>
        <p:spPr>
          <a:xfrm flipV="1">
            <a:off x="4152600" y="3392640"/>
            <a:ext cx="360" cy="59688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29"/>
          <p:cNvSpPr/>
          <p:nvPr/>
        </p:nvSpPr>
        <p:spPr>
          <a:xfrm>
            <a:off x="4152960" y="2774880"/>
            <a:ext cx="711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30"/>
          <p:cNvSpPr/>
          <p:nvPr/>
        </p:nvSpPr>
        <p:spPr>
          <a:xfrm>
            <a:off x="3613320" y="3228840"/>
            <a:ext cx="1022400" cy="1458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Line 31"/>
          <p:cNvSpPr/>
          <p:nvPr/>
        </p:nvSpPr>
        <p:spPr>
          <a:xfrm flipV="1">
            <a:off x="4152600" y="2774520"/>
            <a:ext cx="360" cy="52704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8" name="CustomShape 2"/>
          <p:cNvSpPr/>
          <p:nvPr/>
        </p:nvSpPr>
        <p:spPr>
          <a:xfrm rot="17336400">
            <a:off x="2845440" y="355680"/>
            <a:ext cx="4198320" cy="5438160"/>
          </a:xfrm>
          <a:prstGeom prst="triangle">
            <a:avLst>
              <a:gd name="adj" fmla="val 41293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89" name="CustomShape 3"/>
          <p:cNvSpPr/>
          <p:nvPr/>
        </p:nvSpPr>
        <p:spPr>
          <a:xfrm>
            <a:off x="5571360" y="1928880"/>
            <a:ext cx="5802840" cy="4503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190" name="Image 3" descr=""/>
          <p:cNvPicPr/>
          <p:nvPr/>
        </p:nvPicPr>
        <p:blipFill>
          <a:blip r:embed="rId1"/>
          <a:stretch/>
        </p:blipFill>
        <p:spPr>
          <a:xfrm>
            <a:off x="7038720" y="1746360"/>
            <a:ext cx="2711520" cy="4823280"/>
          </a:xfrm>
          <a:prstGeom prst="rect">
            <a:avLst/>
          </a:prstGeom>
          <a:ln>
            <a:noFill/>
          </a:ln>
        </p:spPr>
      </p:pic>
      <p:sp>
        <p:nvSpPr>
          <p:cNvPr id="191" name="CustomShape 4"/>
          <p:cNvSpPr/>
          <p:nvPr/>
        </p:nvSpPr>
        <p:spPr>
          <a:xfrm>
            <a:off x="3594240" y="6090480"/>
            <a:ext cx="609552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would be your home page.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1618200" y="2272320"/>
            <a:ext cx="639720" cy="3614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6"/>
          <p:cNvSpPr/>
          <p:nvPr/>
        </p:nvSpPr>
        <p:spPr>
          <a:xfrm>
            <a:off x="1950480" y="332856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7"/>
          <p:cNvSpPr/>
          <p:nvPr/>
        </p:nvSpPr>
        <p:spPr>
          <a:xfrm>
            <a:off x="1618200" y="36756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8"/>
          <p:cNvSpPr/>
          <p:nvPr/>
        </p:nvSpPr>
        <p:spPr>
          <a:xfrm>
            <a:off x="1835640" y="2981520"/>
            <a:ext cx="236880" cy="34668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6" name="CustomShape 9"/>
          <p:cNvSpPr/>
          <p:nvPr/>
        </p:nvSpPr>
        <p:spPr>
          <a:xfrm>
            <a:off x="1950480" y="2634480"/>
            <a:ext cx="360" cy="34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12"/>
          <p:cNvSpPr/>
          <p:nvPr/>
        </p:nvSpPr>
        <p:spPr>
          <a:xfrm flipH="1">
            <a:off x="2258640" y="2457000"/>
            <a:ext cx="17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13"/>
          <p:cNvSpPr/>
          <p:nvPr/>
        </p:nvSpPr>
        <p:spPr>
          <a:xfrm flipH="1" rot="16200000">
            <a:off x="1757520" y="431568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4"/>
          <p:cNvSpPr/>
          <p:nvPr/>
        </p:nvSpPr>
        <p:spPr>
          <a:xfrm rot="5400000">
            <a:off x="1303560" y="4315320"/>
            <a:ext cx="845280" cy="45216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5"/>
          <p:cNvSpPr/>
          <p:nvPr/>
        </p:nvSpPr>
        <p:spPr>
          <a:xfrm>
            <a:off x="2072880" y="4968000"/>
            <a:ext cx="675360" cy="450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16"/>
          <p:cNvSpPr/>
          <p:nvPr/>
        </p:nvSpPr>
        <p:spPr>
          <a:xfrm>
            <a:off x="1089000" y="4960800"/>
            <a:ext cx="71892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19"/>
          <p:cNvSpPr/>
          <p:nvPr/>
        </p:nvSpPr>
        <p:spPr>
          <a:xfrm flipH="1">
            <a:off x="2294280" y="3897360"/>
            <a:ext cx="82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21"/>
          <p:cNvSpPr/>
          <p:nvPr/>
        </p:nvSpPr>
        <p:spPr>
          <a:xfrm>
            <a:off x="547560" y="453996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22"/>
          <p:cNvSpPr/>
          <p:nvPr/>
        </p:nvSpPr>
        <p:spPr>
          <a:xfrm>
            <a:off x="172080" y="495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3"/>
          <p:cNvSpPr/>
          <p:nvPr/>
        </p:nvSpPr>
        <p:spPr>
          <a:xfrm>
            <a:off x="1483920" y="55368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24"/>
          <p:cNvSpPr/>
          <p:nvPr/>
        </p:nvSpPr>
        <p:spPr>
          <a:xfrm>
            <a:off x="1108440" y="59504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5"/>
          <p:cNvSpPr/>
          <p:nvPr/>
        </p:nvSpPr>
        <p:spPr>
          <a:xfrm>
            <a:off x="2377080" y="5418720"/>
            <a:ext cx="360" cy="52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26"/>
          <p:cNvSpPr/>
          <p:nvPr/>
        </p:nvSpPr>
        <p:spPr>
          <a:xfrm>
            <a:off x="200160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7"/>
          <p:cNvSpPr/>
          <p:nvPr/>
        </p:nvSpPr>
        <p:spPr>
          <a:xfrm>
            <a:off x="3222720" y="55296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8"/>
          <p:cNvSpPr/>
          <p:nvPr/>
        </p:nvSpPr>
        <p:spPr>
          <a:xfrm>
            <a:off x="2847240" y="5943240"/>
            <a:ext cx="746640" cy="57564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32"/>
          <p:cNvSpPr/>
          <p:nvPr/>
        </p:nvSpPr>
        <p:spPr>
          <a:xfrm>
            <a:off x="884520" y="2458080"/>
            <a:ext cx="766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33"/>
          <p:cNvSpPr/>
          <p:nvPr/>
        </p:nvSpPr>
        <p:spPr>
          <a:xfrm>
            <a:off x="302760" y="3013200"/>
            <a:ext cx="1102320" cy="1782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Family tree with rectangular photos (blue, black widescreen)</Template>
  <TotalTime>0</TotalTime>
  <Application>LibreOffice/5.1.6.2$Linux_X86_64 LibreOffice_project/10m0$Build-2</Application>
  <Words>1070</Words>
  <Paragraphs>266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2018-02-08T10:47:17Z</dcterms:created>
  <dc:creator/>
  <dc:description/>
  <dc:language>fr-FR</dc:language>
  <cp:lastModifiedBy/>
  <dcterms:modified xsi:type="dcterms:W3CDTF">2018-03-01T10:26:20Z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Personnalisé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  <property fmtid="{D5CDD505-2E9C-101B-9397-08002B2CF9AE}" pid="12" name="_TemplateID">
    <vt:lpwstr>TC040013929991</vt:lpwstr>
  </property>
</Properties>
</file>